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F3F8-4F50-AB0D-6DF1-3F40C89D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3CA5-4170-2D71-F0BB-EE270BDD0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6AB2-6C8B-FBCA-6DEA-ED114308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30BD5-5FAC-C5BE-C864-499E593F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1DF6-CF6F-155D-FF14-2758224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9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B6FD-1132-5291-BCCB-AFCD240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A893B-2F81-F793-A741-2D6296A61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22E3-66F5-43EB-088D-5B9CCC75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4860-A0E5-9EC4-8C96-1A80BCDD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ED43C-7D6E-7123-1B57-C7131603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930F5-7BCE-BB5A-7CEB-4AD5E78DB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F42D7-76FA-B4E6-3F9A-8DAD3FB13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4947-588E-3EE9-2CFC-E95CC875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B401E-7AFF-B301-C4EB-DDF6EBF8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90AB-B47B-06CF-47D4-B3C01C26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B9D9-95AF-30BB-E886-A4DF2382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3919-C907-43DC-22A0-D99FBE87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4724-6CB2-083E-30DB-C32F5477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435C-B7E4-AEE1-281A-AB088E81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939A-A8DA-8833-9351-D978EE74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0BB9-DF87-5A0A-A385-CAC207BF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7B3E6-9905-BBBC-5D26-5B2410B7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9DD5B-04CC-534D-BE40-77E9FA55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48C69-E4BA-1961-AADF-5A036346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074F-02E0-B65C-47F3-8038D8E8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0F85-A567-0053-CE77-2893B6ED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04D8-7753-6FC0-E665-2BC6DB20F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194AA-DC3D-E3E1-B4EC-A7F7B8A2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57D0D-8220-29FC-AD20-F3EF67AF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9E007-AE26-4E08-5A57-06EAC29F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5399-0BAB-F178-629B-042C6259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73F2-BCFC-9FEE-655D-11A6EC3D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2D495-D693-227C-66AD-A6A78BDC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44C9C-80F3-C1AB-2A67-5B05682FD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41D91-359D-A9AB-B523-2FD92E3CF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4D559-05DF-C266-891A-F9427AA5B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1CC7D-21AE-2F7B-46B2-80DC90E2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4325D-2BE9-A0B4-7877-C9FCE04F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88B07-6D33-1F48-08A0-C790B900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1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8E64-094E-9309-A57C-BD2344AA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6A782-9075-4AE0-6A47-77574FE0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882CA-26CB-88D8-0F26-6D8C5181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8272E-5F4A-03F9-D2CE-42FA9FAB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80C2-D0F1-6EA5-8D80-A8B04486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F78C1-2CDF-4C95-5857-56568E3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3191E-BA94-A05E-2B01-5E5B1B40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2FB0-4EF8-713B-0680-6C4080AC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40CF-AA83-8BB4-C733-B888C8F9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42ADA-8B26-4826-2BE6-1D570BEA5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92807-3DFA-8961-2BE2-969023C1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29697-B641-09CB-AFB0-32526A5F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9B822-C0CD-2403-2B13-62BF1EAF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6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3D76-F2DE-CE42-BA01-25DE5326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B956B-E311-C950-B0D3-16EEC38EB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FDB23-C6D2-FEE9-5E91-389060933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69663-BBF3-1130-0EA3-229B60AF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80F03-778B-BB7E-AD5C-A1BFE01E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ADF56-EF5B-B811-F7A6-5A0A599C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DDAEC-5D21-3A64-FBAD-8E77391C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74614-84E3-2282-E15C-B6D63B48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22475-47C6-2A8C-C0AB-785F88B2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D409-58B1-47EF-910A-ED51BAF0A24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A902-C606-256A-B197-B79292126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DCDE4-151C-9477-D862-A6295ABB9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ADE9-19A4-4B5F-A43F-ED8ACC65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5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92296A5-7969-EE54-AD99-157C93140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3CE8214-7C7F-89A6-3DEC-F77D02375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E2724D4-249B-1E15-BE37-314B9A321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151D848-3C9C-B15C-AA9F-BFC5C94EB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025570B-9E04-32C1-158B-DB4184348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DAA540F-D12C-B34C-BF2E-16D9C7DFA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5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8AC187D-403A-3B34-3582-7EA5D2B26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FF27D0C-2C60-7EDD-328F-A21354D2A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B3AD122-A412-F05D-D883-3DCE2A41D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3E7775F-DF95-8EF7-6CBE-1F4AD5F92D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6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FC3C527-EA0B-CE21-08CC-20AC4A20C6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E3EAE8B-5AA6-ABCE-DD37-7880F9047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BD021C5-AC82-2980-18DD-E54654DBD0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EC94F4C-70BD-BB23-2A94-75D055E034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039E2C8-09F4-E059-09E3-4799AE480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8742028-17FF-903F-9865-EDD72FE3B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9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956448F-6174-A8BB-10CA-3F0A359B9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5BD60D1-00A3-8C24-E41D-816B69A1A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2F372D1-5F24-13C4-41E5-66BF7A642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7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7BA1A5D-5B0B-4208-7064-2A7BF6466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04804AC-9C25-DB16-A4D2-8258EFCA91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10E8050-05AD-3A0D-F5A6-A8B030CCA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146B308-4FF9-89DF-C22F-50A5544552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525CAF1-B84A-675B-162B-DE108278D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7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B349CB7-0B9B-00EC-DACB-28D7F076F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71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6FF73EA-E6FE-1A02-2590-CF8AC7D7A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5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ECBB956-B216-614D-3F57-0F523C888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53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8EF5F07-DDC2-30CD-B266-1A42FE0B1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0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5FE0E38-EF32-2E76-D8EB-DB24C2E90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0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81D443E-533F-4669-1CE4-B23F5BBC4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13017BB-B8D6-35A3-2059-C91F4E370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3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85A13FD-410B-E167-0711-319DD29437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FAECBFE-FF33-434E-9A7C-33670F364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603054A-FE56-0179-2A8E-6C9C952DD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8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58E825A-8933-B4C8-7289-2617F249C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D0431FC-14AF-18F4-0BA7-B4D0C8F72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Asmita Marketing</dc:creator>
  <cp:lastModifiedBy>Asmita Marketing</cp:lastModifiedBy>
  <cp:revision>1</cp:revision>
  <dcterms:created xsi:type="dcterms:W3CDTF">2024-06-28T04:50:33Z</dcterms:created>
  <dcterms:modified xsi:type="dcterms:W3CDTF">2024-06-28T04:52:05Z</dcterms:modified>
</cp:coreProperties>
</file>