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A593-087C-95A0-8770-BC2339F4F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77001-CABC-D397-7C45-0381EE492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A861-F336-AA16-3F42-20C6C323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A0AC2-1AC0-D0D5-6FA2-35926BF7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45F8A-6093-93A2-3CE6-78F5AD89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A414-091C-17D1-2E45-87020FB0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74403-D043-6712-E182-FDC93AFCB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8827-61BA-12C6-FDDD-5012ABEF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3E295-847E-4527-E022-0B5C1B3F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86BA-2F6D-BA31-0D68-E3AE6B14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4333A-01F1-E856-89D9-4AACFD951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72519-1758-450C-E805-0FDE00401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C9D16-11E9-1CB1-B6D0-05CA127B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A15A-2166-1DAE-FECC-68933583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FAF6-EDE5-7976-A7E5-8B4B5F9A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DA4A-C39E-A2AD-C800-8159113E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CE-700F-B93D-C665-DD27CCD6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2D52C-1454-1421-AA0F-9EF9BB44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BF9F-A368-80A8-F71F-5A95C9E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F917-5FC5-0C91-578E-9D22FC41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CFFB-DFEF-8F01-01AE-48DCB578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2A7D5-F8AF-F1B6-198E-A8BEC0DBF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557A-4D01-14A8-1AC1-779CF1C3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5F9AC-41D4-C034-8AE6-16FD2E48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9CF3-0319-91CF-19AB-80718FB4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9F77-47ED-81E2-9A4B-C5036F07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62B3-152F-938A-4FD7-7EF127F31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93B9F-3E7F-86E0-DA04-149A748E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B0928-F581-B33B-6F79-B4DFCA15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4A5B7-6C14-0DC2-D17D-268A6FDA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B838-CB5C-E05B-A9D4-D37DF1C8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A81A-EB9A-0766-3219-FC472113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8021C-D92F-5528-CE1A-19471A7E9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891B2-1CA9-A606-9B5D-EFFCD8C9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E2A4F-9679-D02A-5F8F-EA310DADA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F3019-9823-9D0E-D42F-D40BB009A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F94A9-B06A-B9A4-DDAF-3BD9F26F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2AA7B-C8BC-38AB-AC5F-7BF45ED3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D583D-DD80-2EDA-C55B-DB513F3D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848E-6826-6370-0E35-E5373320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2E078-D6EC-7EC5-16FD-825E309B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3F9B6-62E6-C218-ADB7-1C5B021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F4FEB-6EEA-E6A7-8778-E963BA13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84811-DA76-334D-EB1D-61DA2E4E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A4171-F2F1-94D5-7B5B-DD515CA9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B69B4-7B1F-59D7-92F0-B224BC9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F3DE-568F-AE61-A4CE-AB340F72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99B6-DF69-D4D0-0E1D-FCD78D54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BAF7F-C04F-902F-5E81-BC523292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E902-D305-C9E7-E2B4-364DFA2E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52F56-E718-35B5-12CB-A18BA3D0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B0BD2-740E-4035-2EEA-B68FAA29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9F04-06FF-CA9F-44BA-B9B1E777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8B540-0FEF-0ECC-416A-44C658A0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3548-980E-A563-3C99-3BBA76AAA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ED98-A887-3205-451C-396A8F27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CF62C-7790-3204-F6CF-9ADB4E27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EC713-FB03-C591-62F6-7DDB65D8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1B4B6-E701-8948-1441-1864DA3D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DD4-0A51-0B44-6423-CA0A9F01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BBA72-DCC2-8D4C-11B7-E18A815D6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E85C-4B64-407E-B8E9-7313F05E60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35D11-2B4C-FC3D-FE3B-4B7366B82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BCD1F-4DC9-CFCA-B6BB-76ED36FA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8274-49E4-411B-839B-11D1CE34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8CA2347-763D-A5E1-86CC-D91FBCAD6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57FCC6A-4211-D7BC-3508-B70AF0AD3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62DC41E-C53D-9691-4122-BB8D30DF7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DEE2F51-8E28-2E9E-F2C7-9E8E38C9F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46A6D8B-1680-1968-CA7A-6356A080A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7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8A7F18A-49DB-EAE6-62F7-340EC04FA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BFDC695-206F-E0B8-6744-3B521A9D4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6C31C74-4831-66F4-E956-19E7859E8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764815A-D403-C161-F688-665E831D9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99DCAEF-6763-565C-B678-9593A8D1B5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7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180BE63-4455-C624-E564-78CF8604E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6098CA9-EF8A-05FC-7228-9492B0EE9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B1DC077-EF2F-1707-CD05-0C608C6C3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2D04267-AA78-3B0C-0750-B8DB02B3B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4E1B4A7-1D8A-DA17-9B55-79B595586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2B8F7AC-CE11-D70C-ED49-2A04992C0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D77955F-80C3-F10E-DED5-54F4F5D01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4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F2F8ECC-CB0C-BD62-90AA-02B709547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4CAD856-04FF-874B-BFF3-BA01E3561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60E1E6B-0CE7-31DC-23AE-15C6C8FDA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9DB856A-CC2D-BC9E-695F-A37AC8810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0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BA3431A-D392-98C8-3A47-20AC1CD2A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49CF772-995A-2713-AD30-20B29B110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324E320-9C60-C298-5634-0BA9B408BA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93E00B3-C223-F349-DD1C-DDF3BCAF4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6CCB44A-7024-1D83-8DE2-A255E4E9B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31EECBE-38E9-7E25-C011-CACA8F3DF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2575428-185E-9C29-9088-7A320BC88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4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41BCF40-5656-9BE5-5E54-6FBF5D210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39F1B8F-6B07-A56A-CE3A-03FE35DA37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5354FAA-0C00-ED03-866C-BFA0CA926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113C06C-845E-922F-E554-1FD5E4E53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BA10631-092D-F393-0DB5-3F6DABEE3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CCDC93C-D8AA-3DB9-A639-915B39CC7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1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C71A2B6-2BD6-A32E-91FC-F2E688E93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2153BC1-2008-83FB-346A-504B64B6F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6592056-5854-1F47-A3BD-4B48B5A4C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8DB5F53-11F0-39F3-A047-4EF715266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6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9162AF0-7E2E-5C69-6D25-F482B55AC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63BA5B2-BCA8-30F2-C021-82FB14723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DE592B1-6C49-FB4D-3906-04C5B5C78F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176D63C3-F950-B486-452C-62FD769CF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3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843D82A-6E09-6E87-BB72-00C2B094F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F421EF6-2DCE-C2EE-46AB-5ED446989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70A0FA3-5C2B-1E02-C636-3BC961DEE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3891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FF6D9356-0F5F-A010-1853-4F0550F74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35E5B32-2E72-A533-D9FB-F6BBCAA4A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399ABACC-8115-2BDE-709E-3E9EFFE2F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81A9117A-11C5-69CE-A45A-839165184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9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630A81B2-26C1-282B-2DB6-4D59FC0B6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AD765F86-08A2-AF1A-8A06-EAE8A5A39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0DEF2B78-ADCA-E591-2957-E0444F1F3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32DFC409-A420-40D3-EBCA-A77DC6A16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D2F9E07B-A441-F696-1FAF-8FF158B76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0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EB3250D6-CCCB-8673-A3D3-D7376020B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3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3CEEF4B-2811-43F4-7BF9-18B7BBC283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93BF9F5-0364-3B97-E35E-DF3593D79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84F880F-32C1-14A3-2BDF-FDA35D970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1150C9D-C7CD-59A2-79EB-2F7CE97C2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8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Asmita Marketing</dc:creator>
  <cp:lastModifiedBy>Asmita Marketing</cp:lastModifiedBy>
  <cp:revision>4</cp:revision>
  <dcterms:created xsi:type="dcterms:W3CDTF">2024-04-23T05:26:37Z</dcterms:created>
  <dcterms:modified xsi:type="dcterms:W3CDTF">2024-04-23T05:35:58Z</dcterms:modified>
</cp:coreProperties>
</file>