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5924-E5C7-2056-8C37-5260C02E1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02494-4401-02BF-3457-B14C91B3E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8059F-1D78-C08A-2646-52F9E177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D72F-EE13-ADD2-2F0D-EECE5DB0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7124-C552-F8B8-C2EA-28819EF7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6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84BA-1CC5-0C81-CC77-EE2E78FF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3D981-3160-C884-F665-910E95790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3A42-66CE-67C6-8B53-1B0DE537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32A6-0B48-DD61-56EF-D5AD41F6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6269D-998A-2973-25AD-F02B8233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ED1CEE-E862-9145-E296-0EFA3DA69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04F17-8434-897A-38FA-BD354474B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8D584-615E-0AF0-1B5D-1B57A578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3D986-AF53-D18A-DB0A-189C79AF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0493-B008-0AAE-CFEC-0CD3D9A5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C47A-2871-8394-8423-D242EB62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544A-1342-E6B0-EFD5-1126B10C6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899DF-20FC-3190-19B6-0AFE76CF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B6467-0BBF-5921-5315-01C3B34D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62DB4-17B2-AE95-87E1-75F33FE5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6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CFE1-54CD-11A4-0B63-56C91B31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92070-D903-AA84-ED6E-727B66809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DD45-861F-F579-3DC7-D9056EC6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9F144-CB57-E0AB-86EB-E047C5A3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C4EBB-C4E8-6817-C869-6106F1B6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7BD5-34D7-2553-B5B6-931453ED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12C2-F917-F5BC-E24D-113193CE6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B4AA8-C063-76D7-3306-9C016F650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67038-B2FF-4F20-27B0-339E555B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8611C-C48C-BF7D-B17F-C5AFE5A5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6B0EF-6365-F5ED-3E76-AF6BC9AF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439A-8490-CC18-BF17-4E30523E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DB7DD-D8D8-3101-1018-BD4EC98AF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E82C1-5388-518F-E465-77CEC37CA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D217A-DD65-AB56-0824-A15C7A4DF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776B1E-0BAC-0F19-986D-9E81D18FE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38D62-C023-63CE-089C-31D6ADE8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D987B-6DE7-DD54-8CF9-215A98D5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D9A5E-1499-6EA1-A878-33602646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9D9B-511F-B8C8-C95E-526C405E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4EB44-3990-E308-004E-2A5E792E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32EE8-3281-F31C-3BB4-CC3C3E00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46272-B948-BE6A-538B-963D8546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568FE-649C-B3E1-D104-905CEB81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76D34-A9EF-400F-9B8C-99806800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E2ECF-DEC9-0664-B5B0-E1755F2E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ABC9-7876-DD02-4F91-B962DF1F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A42A-8F9D-D126-00F7-7975E3CF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F1C25-E8FE-6771-3D74-1F298C52F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F58E0-A76C-2BC3-E4A9-B720D875A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DE4AE-4FFA-D792-A3C7-CB732866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CEF88-9498-AC5E-873E-D187CB9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7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9DB8-64F8-02E4-CB73-BAD32BB7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B9713-6D49-8FBA-5E1C-F22EBDA35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7BA12-F22E-8BDB-6260-2637B9884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E8F65-ED49-AB2C-5E69-A63C9490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9C79B-2309-E329-3B5E-390D63FF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F393B-85F9-E836-3698-B63793F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8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E7F20-D3BF-6945-43C1-618AFEEE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D9928-572D-5BF3-D499-2BCD82342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DD5A9-E149-2720-44E3-0DBF99398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4AD1-C79E-4072-B1AD-A16095AF34C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2C020-06E0-1029-692D-95C04498A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64CB2-B952-62A0-2C4C-11B48BD7F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D18D-720D-4226-88A3-D6078231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5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773F89A-404F-2851-E6D7-333FBC8FB1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0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F6ABDF3-76E9-2F0F-549D-EFE6F5E421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297FBD7-866C-F4EC-E6A9-7C6C9BFA3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4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217706D-CFE1-193D-9272-7AECD59DE1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0A44AB2-3C96-9FB2-0377-71F3E34941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4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F7E07F7-1A9C-5B6F-FD3B-7065C139EE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9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E5713C6-1D96-3C4A-E4E9-F6FB48E8C4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1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6A65D5D-6D0A-E5CC-5DED-63B13C529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FF8D04F-49FF-F51B-1895-22B08496B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1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D586EF1-8239-0FD5-8076-89B7B91E99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0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0988EF4-2082-0456-5271-4506B9013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7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7472B2F-F75A-64B9-C441-F3C0E06E10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5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E6E9237-031D-A926-DCA5-11E4C73CC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9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8883A28-E4AE-7F28-48E9-26B485D70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3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7377A6B-6ACA-00CF-C320-DDCF0912E9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2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2D6C185-3A2B-8A22-20F0-5B6B31BC6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0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408B1976-A941-E71F-040C-874B46297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0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44DC85D-712E-B909-48BD-9CB54FBBF3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5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1762A03-B899-75BD-576C-00D7802B4E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2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3C54622-1B21-3FA8-7487-92379DA42F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2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C05950F-C107-EBE1-EAB9-5B1E21BA2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0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E87A575-62E4-2A3A-AF7B-20E5A70A8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8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5ECA143-2E61-6EBB-DF20-D47BD110A0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8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723DCEE8-6956-9E01-2047-18F0A1B1D3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33F6BAE-A1E3-64EE-1AE2-701E48099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4222F67-1BFB-EFD0-3370-EFCD9D758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B099632-805C-4473-CBBB-69CE758355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6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507D70A-DB31-E5FD-8DFA-38ABC13F12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9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821FFDC-778A-B4BC-32EC-2738750199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6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27FB143-C422-8F94-B968-FC9382EC81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9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Santosh Acharya</dc:creator>
  <cp:lastModifiedBy>Santosh Acharya</cp:lastModifiedBy>
  <cp:revision>1</cp:revision>
  <dcterms:created xsi:type="dcterms:W3CDTF">2024-04-24T15:08:50Z</dcterms:created>
  <dcterms:modified xsi:type="dcterms:W3CDTF">2024-04-24T15:09:55Z</dcterms:modified>
</cp:coreProperties>
</file>