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2" r:id="rId1"/>
  </p:sldMasterIdLst>
  <p:handoutMasterIdLst>
    <p:handoutMasterId r:id="rId10"/>
  </p:handoutMasterIdLst>
  <p:sldIdLst>
    <p:sldId id="256" r:id="rId2"/>
    <p:sldId id="311" r:id="rId3"/>
    <p:sldId id="306" r:id="rId4"/>
    <p:sldId id="312" r:id="rId5"/>
    <p:sldId id="313" r:id="rId6"/>
    <p:sldId id="314" r:id="rId7"/>
    <p:sldId id="315" r:id="rId8"/>
    <p:sldId id="30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25" d="100"/>
          <a:sy n="125" d="100"/>
        </p:scale>
        <p:origin x="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6180F-B54B-4AFD-9F9D-3DC0A2052E75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F1854-84E3-4B4C-ADDA-8CF694BF99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59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1952" y="4960137"/>
            <a:ext cx="4697648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4585351"/>
            <a:ext cx="3527190" cy="22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4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8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000" kern="1200" cap="none" spc="100" baseline="0" dirty="0">
                <a:solidFill>
                  <a:srgbClr val="B083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tabLst/>
              <a:defRPr sz="2400"/>
            </a:lvl1pPr>
            <a:lvl2pPr marL="265176" indent="-137160">
              <a:buFont typeface="Wingdings" pitchFamily="2" charset="2"/>
              <a:buChar char="v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65125">
              <a:defRPr/>
            </a:lvl3pPr>
            <a:lvl4pPr marL="1371600" indent="-228600">
              <a:defRPr/>
            </a:lvl4pPr>
            <a:lvl5pPr marL="1600200" indent="-22860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866775" lvl="1" indent="-4095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v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\\10.10.92.103\asmita7\Bikash\Work 2021\Resources\Asmita Logo\4 color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2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35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128" y="585216"/>
            <a:ext cx="9720072" cy="14996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\\10.10.92.103\asmita7\Bikash\Work 2021\Resources\Asmita Logo\4 color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54" y="5934075"/>
            <a:ext cx="1433946" cy="9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8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4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5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0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2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9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16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17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just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5007762"/>
            <a:ext cx="4619625" cy="146304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Motivation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Chapter </a:t>
            </a:r>
            <a:r>
              <a:rPr lang="en-US" sz="4000" b="1" dirty="0" smtClean="0">
                <a:solidFill>
                  <a:schemeClr val="bg1"/>
                </a:solidFill>
              </a:rPr>
              <a:t>8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9313" y="-19051"/>
            <a:ext cx="8852687" cy="4592369"/>
          </a:xfrm>
          <a:prstGeom prst="rect">
            <a:avLst/>
          </a:prstGeom>
          <a:blipFill dpi="0" rotWithShape="1">
            <a:blip r:embed="rId2">
              <a:alphaModFix amt="6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smita7\Desktop\TU PM 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" y="159654"/>
            <a:ext cx="3018972" cy="4151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asmita7\Desktop\TU PM 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99" y="1995268"/>
            <a:ext cx="1874544" cy="2578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C:\Users\asmita7\Desktop\TU PM B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341082"/>
            <a:ext cx="3018972" cy="4151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545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/>
              <a:t>OBJECTIVES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4743" y="2133600"/>
            <a:ext cx="10537371" cy="609600"/>
          </a:xfrm>
          <a:prstGeom prst="roundRect">
            <a:avLst/>
          </a:prstGeom>
          <a:solidFill>
            <a:srgbClr val="B08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After studying this chapter, the students are expected to;</a:t>
            </a:r>
          </a:p>
          <a:p>
            <a:pPr marL="623888" indent="-623888">
              <a:buFont typeface="Wingdings" pitchFamily="2" charset="2"/>
              <a:buChar char="q"/>
            </a:pPr>
            <a:r>
              <a:rPr lang="en-US" sz="2000" dirty="0" smtClean="0"/>
              <a:t>Understand </a:t>
            </a:r>
            <a:r>
              <a:rPr lang="en-US" sz="2000" dirty="0"/>
              <a:t>the concept and features of motivation. </a:t>
            </a:r>
          </a:p>
          <a:p>
            <a:pPr marL="623888" indent="-623888">
              <a:buFont typeface="Wingdings" pitchFamily="2" charset="2"/>
              <a:buChar char="q"/>
            </a:pPr>
            <a:r>
              <a:rPr lang="en-US" sz="2000" dirty="0" smtClean="0"/>
              <a:t>Know </a:t>
            </a:r>
            <a:r>
              <a:rPr lang="en-US" sz="2000" dirty="0"/>
              <a:t>the process and importance of motivation. </a:t>
            </a:r>
          </a:p>
          <a:p>
            <a:pPr marL="623888" indent="-623888">
              <a:buFont typeface="Wingdings" pitchFamily="2" charset="2"/>
              <a:buChar char="q"/>
            </a:pPr>
            <a:r>
              <a:rPr lang="en-US" sz="2000" dirty="0" smtClean="0"/>
              <a:t>Explain </a:t>
            </a:r>
            <a:r>
              <a:rPr lang="en-US" sz="2000" dirty="0"/>
              <a:t>the techniques of motivation. </a:t>
            </a:r>
          </a:p>
          <a:p>
            <a:pPr marL="623888" indent="-623888">
              <a:buFont typeface="Wingdings" pitchFamily="2" charset="2"/>
              <a:buChar char="q"/>
            </a:pPr>
            <a:r>
              <a:rPr lang="en-US" sz="2000" dirty="0" smtClean="0"/>
              <a:t>Discuss </a:t>
            </a:r>
            <a:r>
              <a:rPr lang="en-US" sz="2000" dirty="0"/>
              <a:t>the theories of motivation.</a:t>
            </a:r>
          </a:p>
          <a:p>
            <a:pPr marL="623888" indent="-623888">
              <a:buFont typeface="Wingdings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177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Concept of Motivation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 motivation is derived from the Latin word </a:t>
            </a:r>
            <a:r>
              <a:rPr lang="en-US" dirty="0" err="1"/>
              <a:t>movere</a:t>
            </a:r>
            <a:r>
              <a:rPr lang="en-US" dirty="0"/>
              <a:t> which means “to move”. In simple words, it is the will to work. Hence, motivation may be defined as the set of forces that leads people to behave in a particular way. It is the most difficult factor to manage. The performance of an employee is a function of his abilities and motivation. Motivation is basically a psychological process. It is one of the most complex and important concept or function of the managers.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15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Features/Characteristics of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is a multi-dimensional concept. It has the following characteristics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97" y="3187985"/>
            <a:ext cx="8030956" cy="25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45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 simple model of motivation process is given below</a:t>
            </a:r>
            <a:r>
              <a:rPr lang="en-US" i="1" dirty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26" y="2690121"/>
            <a:ext cx="9422761" cy="40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43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Motivation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importance of motivation is discussed below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08" y="2756604"/>
            <a:ext cx="6050046" cy="394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37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of Employee </a:t>
            </a: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the major motivational techniques which are frequently used by managers to get better performance are discussed below.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96" y="3298215"/>
            <a:ext cx="5975670" cy="334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2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52" y="4960138"/>
            <a:ext cx="7772400" cy="1463040"/>
          </a:xfrm>
        </p:spPr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88952" cy="4572000"/>
          </a:xfrm>
        </p:spPr>
      </p:sp>
      <p:pic>
        <p:nvPicPr>
          <p:cNvPr id="4" name="Picture 2" descr="C:\Users\asmita7\Desktop\TU PM B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" y="159654"/>
            <a:ext cx="3018972" cy="4151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asmita7\Desktop\TU PM B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849522"/>
            <a:ext cx="3286035" cy="451926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Users\asmita7\Desktop\TU PM B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341082"/>
            <a:ext cx="3018972" cy="4151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8884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311</TotalTime>
  <Words>206</Words>
  <Application>Microsoft Office PowerPoint</Application>
  <PresentationFormat>Custom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Integral</vt:lpstr>
      <vt:lpstr>Motivation </vt:lpstr>
      <vt:lpstr>LEARNING OBJECTIVES</vt:lpstr>
      <vt:lpstr>Concept of Motivation </vt:lpstr>
      <vt:lpstr>Features/Characteristics of Motivation</vt:lpstr>
      <vt:lpstr>Process of Motivation</vt:lpstr>
      <vt:lpstr>Importance of Motivation </vt:lpstr>
      <vt:lpstr>Techniques of Employee Motivation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asmita2</dc:creator>
  <cp:lastModifiedBy>asmita7</cp:lastModifiedBy>
  <cp:revision>117</cp:revision>
  <dcterms:created xsi:type="dcterms:W3CDTF">2020-07-31T04:39:43Z</dcterms:created>
  <dcterms:modified xsi:type="dcterms:W3CDTF">2021-06-29T09:14:24Z</dcterms:modified>
</cp:coreProperties>
</file>